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3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7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9.png" descr="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10-1.png" descr="10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11.png" descr="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13.png" descr="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13.png" descr="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14.png" descr="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15.png" descr="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16.png" descr="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17.png" descr="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18.png" descr="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19.png" descr="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20.png" descr="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21.png" descr="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22.png" descr="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23.png" descr="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24.png" descr="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25.png" descr="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26.png" descr="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27.png" descr="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28.png" descr="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29.png" descr="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30.png" descr="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32.png" descr="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33.png" descr="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34.png" descr="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35.png" descr="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37.png" descr="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38.png" descr="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39.png" descr="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40.png" descr="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41.png" descr="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42.png" descr="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43.png" descr="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44.png" descr="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45.png" descr="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46.png" descr="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47.png" descr="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48.png" descr="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49.png" descr="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50.png" descr="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51.png" descr="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52.png" descr="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53.png" descr="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54.png" descr="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44" y="-1511718"/>
            <a:ext cx="24384001" cy="1370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55.png" descr="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56.png" descr="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57.png" descr="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58.png" descr="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59.png" descr="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60.png" descr="6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61.png" descr="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62.png" descr="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63.png" descr="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7.png" descr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8.png" descr="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